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3B2"/>
    <a:srgbClr val="0B8CC7"/>
    <a:srgbClr val="A01915"/>
    <a:srgbClr val="0E2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90"/>
    <p:restoredTop sz="96327"/>
  </p:normalViewPr>
  <p:slideViewPr>
    <p:cSldViewPr snapToGrid="0">
      <p:cViewPr varScale="1">
        <p:scale>
          <a:sx n="251" d="100"/>
          <a:sy n="251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18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26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14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1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2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9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1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5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3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610A-2436-504E-9514-5C5EA13C6DD0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D4EF-506A-5A43-B255-6C5FF0323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33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3431F1-8BC4-170A-DF54-A419679536BD}"/>
              </a:ext>
            </a:extLst>
          </p:cNvPr>
          <p:cNvSpPr txBox="1"/>
          <p:nvPr/>
        </p:nvSpPr>
        <p:spPr>
          <a:xfrm>
            <a:off x="1077312" y="1560787"/>
            <a:ext cx="34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A019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Presentation</a:t>
            </a:r>
          </a:p>
          <a:p>
            <a:endParaRPr lang="it-IT" sz="1600" dirty="0">
              <a:solidFill>
                <a:srgbClr val="0B8CC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9F3836-DCD5-E719-74EB-496EA08D228A}"/>
              </a:ext>
            </a:extLst>
          </p:cNvPr>
          <p:cNvSpPr txBox="1"/>
          <p:nvPr/>
        </p:nvSpPr>
        <p:spPr>
          <a:xfrm>
            <a:off x="1077312" y="2690162"/>
            <a:ext cx="34263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and </a:t>
            </a:r>
            <a:r>
              <a:rPr lang="it-IT" sz="1000" dirty="0" err="1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Surname</a:t>
            </a:r>
            <a:endParaRPr lang="it-IT" sz="10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Name</a:t>
            </a:r>
          </a:p>
          <a:p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 Name, Country</a:t>
            </a:r>
          </a:p>
          <a:p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27925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57BB63-873F-C96D-57CD-3D46DA6A56B7}"/>
              </a:ext>
            </a:extLst>
          </p:cNvPr>
          <p:cNvSpPr txBox="1"/>
          <p:nvPr/>
        </p:nvSpPr>
        <p:spPr>
          <a:xfrm>
            <a:off x="425181" y="844863"/>
            <a:ext cx="827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A019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</a:t>
            </a:r>
            <a:r>
              <a:rPr lang="it-IT" sz="800" dirty="0">
                <a:solidFill>
                  <a:srgbClr val="A019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(Verdana 16pt)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06D0EE-E6F5-D2FC-BD7F-9AC8E0D458FE}"/>
              </a:ext>
            </a:extLst>
          </p:cNvPr>
          <p:cNvSpPr txBox="1"/>
          <p:nvPr/>
        </p:nvSpPr>
        <p:spPr>
          <a:xfrm>
            <a:off x="531506" y="1371725"/>
            <a:ext cx="8165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  <a:p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(Verdana 10/8pt)</a:t>
            </a:r>
          </a:p>
          <a:p>
            <a:endParaRPr lang="it-IT" sz="8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Bullets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Bullets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Bullets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endParaRPr lang="it-IT" sz="8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endParaRPr lang="it-IT" sz="8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endParaRPr lang="it-IT" sz="8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212">
              <a:buClr>
                <a:srgbClr val="0B8CC7"/>
              </a:buClr>
              <a:buSzPct val="150000"/>
            </a:pPr>
            <a:r>
              <a:rPr lang="it-IT" sz="10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</a:t>
            </a:r>
          </a:p>
          <a:p>
            <a:pPr marL="49212">
              <a:buClr>
                <a:srgbClr val="0B8CC7"/>
              </a:buClr>
              <a:buSzPct val="150000"/>
            </a:pPr>
            <a:endParaRPr lang="it-IT" sz="10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b="1" dirty="0">
                <a:solidFill>
                  <a:srgbClr val="A019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it-IT" sz="800" dirty="0">
                <a:solidFill>
                  <a:srgbClr val="A019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(HEX a01915)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b="1" dirty="0">
                <a:solidFill>
                  <a:srgbClr val="0B8CC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  <a:r>
              <a:rPr lang="it-IT" sz="800" dirty="0">
                <a:solidFill>
                  <a:srgbClr val="0B8CC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(HEX 0b8cc7)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b="1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DARK BLUE </a:t>
            </a:r>
            <a:r>
              <a:rPr lang="it-IT" sz="800" dirty="0">
                <a:solidFill>
                  <a:srgbClr val="0E2E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(HEX 0e2e3c)</a:t>
            </a:r>
          </a:p>
          <a:p>
            <a:pPr marL="171450" indent="-122238">
              <a:buClr>
                <a:srgbClr val="0B8CC7"/>
              </a:buClr>
              <a:buSzPct val="150000"/>
              <a:buFont typeface="Wingdings" pitchFamily="2" charset="2"/>
              <a:buChar char="§"/>
            </a:pPr>
            <a:r>
              <a:rPr lang="it-IT" sz="800" b="1" dirty="0">
                <a:solidFill>
                  <a:srgbClr val="9AA3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r>
              <a:rPr lang="it-IT" sz="800" dirty="0">
                <a:solidFill>
                  <a:srgbClr val="9AA3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(HEX 9aa3b2)</a:t>
            </a:r>
          </a:p>
          <a:p>
            <a:pPr marL="49212">
              <a:buClr>
                <a:srgbClr val="0B8CC7"/>
              </a:buClr>
              <a:buSzPct val="150000"/>
            </a:pPr>
            <a:endParaRPr lang="it-IT" sz="1000" dirty="0">
              <a:solidFill>
                <a:srgbClr val="0E2E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695ADA3-6B24-7FEC-BD22-8102336BBA2D}"/>
              </a:ext>
            </a:extLst>
          </p:cNvPr>
          <p:cNvCxnSpPr>
            <a:cxnSpLocks/>
          </p:cNvCxnSpPr>
          <p:nvPr/>
        </p:nvCxnSpPr>
        <p:spPr>
          <a:xfrm>
            <a:off x="425181" y="1155065"/>
            <a:ext cx="8272252" cy="0"/>
          </a:xfrm>
          <a:prstGeom prst="line">
            <a:avLst/>
          </a:prstGeom>
          <a:ln w="12700">
            <a:solidFill>
              <a:srgbClr val="A01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91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1156</TotalTime>
  <Words>48</Words>
  <Application>Microsoft Macintosh PowerPoint</Application>
  <PresentationFormat>Presentazione su schermo (16:9)</PresentationFormat>
  <Paragraphs>21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5</cp:revision>
  <dcterms:created xsi:type="dcterms:W3CDTF">2023-07-04T08:45:14Z</dcterms:created>
  <dcterms:modified xsi:type="dcterms:W3CDTF">2023-07-05T15:07:45Z</dcterms:modified>
</cp:coreProperties>
</file>